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8B36-D4F5-4CE3-714B-566FCF873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28A38-9FB2-B5F1-8B91-9467EFE7F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9C53D-542F-D1E5-736B-1E9824B6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BA53B-C560-C252-390B-49A2BADB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061D1-FBEC-DB85-FA21-E835FA07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38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AFFB-BC42-47DB-FFB7-78E7F1EB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4AEB6-2D50-0C75-6989-4693B5B1A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1C993-325B-F6B9-AF54-7BACA107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EA33C-C265-C163-6DF5-948F10B0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F37F-9505-3648-BCA1-6E9B0313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31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27E16-E63D-5033-A189-649A46EE8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AC159-711B-35CB-F32C-6B8E461C6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9E9E7-522E-39AA-AB3F-3FA64149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6B22-3A4E-240F-C8E9-664F1850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2DCE-2E53-76BA-1008-3EC6D8B6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96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F5C9-A179-73B1-DCC4-65FE23F6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074F-6083-0E49-6F74-C65B3189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3411-8793-E1E5-DE20-05A15B73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9BEEB-96A0-3545-41DF-E6352581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3E74-6C2E-6445-9666-7766DDA3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563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0960-C4A6-B6B6-6BDF-ED642AEB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D996F-E32D-D6E4-C2BC-3BD1393A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0F52-C041-2D5B-D459-305B01FF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3F7B-F3EF-15EA-80A8-AEF8757A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CB5C-73EC-E5F0-0423-24769A26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1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818A-A0DB-DA25-8391-982C1F3E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D9C0-C778-4D18-81CC-22109F6A0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0A887-E208-03BC-956E-B64DD76C0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09C43-297A-E2E1-36F6-ABE02B06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A4CFB-3F83-BB2F-CDC1-F271E1A8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F02D6-031A-C7D2-4433-CD110AB8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1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E549-8E5A-CDEE-34C9-A4598ABF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D7D54-3CF3-4E3C-1BB2-B14BFBF5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6A530-E305-FA1E-47B8-3E10F7AB1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A2F30-A872-7768-9870-CFBEAABCB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C84CE-3A40-071F-0F1C-58F04D950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92688-BFE4-C481-7D49-9726CA64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5ECB5-957A-B020-ACCF-51010F50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6868A-31FA-4E2F-BC64-B5DCD94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27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053A-A0A9-7C37-EB75-47895165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EB19F-7FB5-7B8E-D357-05DDD096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0AEFF-847B-140F-7FCA-9AF4F411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698D4-89CC-2404-4696-D990AF1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70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7D7C-E0B7-D519-5719-133B65D7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87E3A-205E-8919-BCAF-831E4C08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EA37-295A-0387-D76B-57B69875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4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A18B-7F94-02BB-529F-7102D036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7DBE-3C1F-D06A-FD1A-20C357AB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D892-D209-C23E-68CE-6D5224FC6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EE765-8DB7-0144-474D-4E8B69E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0954C-143E-7A95-044F-C6D605A2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AAA83-4D56-B5F3-89DC-944CDA9E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9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5859-B916-39E8-6B3E-A67EBB86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DD8E3-D62E-DC28-D284-93D50C977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BE25B-6BE5-170D-9DA4-FC1F0DD78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0AD08-32E0-DFD8-5EB2-BC432F45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055CF-DC5C-0228-E63B-7957D760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563CD-3479-8DAB-8C5B-1CD41B76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43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C12C4-666D-D3D9-3AD6-66F9EDF5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3A609-C372-ECF4-86FA-89A83AE1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07063-5C9C-7610-C446-50E36695D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7925-5FE9-40B4-92EB-17766F9D6C89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65EB8-7346-1BC1-7877-68446A02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11FA5-4A2D-B6B1-DD56-AA1E56073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88BA-4759-4780-B5F1-0E7A9A2A6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71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1.m4a"/><Relationship Id="rId7" Type="http://schemas.openxmlformats.org/officeDocument/2006/relationships/image" Target="../media/image3.jp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2.png"/><Relationship Id="rId1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jpe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mazon">
            <a:hlinkClick r:id="" action="ppaction://media"/>
            <a:extLst>
              <a:ext uri="{FF2B5EF4-FFF2-40B4-BE49-F238E27FC236}">
                <a16:creationId xmlns:a16="http://schemas.microsoft.com/office/drawing/2014/main" id="{75CF39C9-C917-8F6D-4DB4-6F8795B6B4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Bookmark 1" time="4010.000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4901" y="3315330"/>
            <a:ext cx="923091" cy="923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8220B-6BB1-CAEF-0F85-16FBF041D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" y="752540"/>
            <a:ext cx="7234747" cy="5749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8D01E-E4B4-009D-1C7C-DAF14DE8A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559" y="255188"/>
            <a:ext cx="5240194" cy="5135002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2F36"/>
                </a:solidFill>
                <a:effectLst/>
                <a:latin typeface="Amazon Ember"/>
              </a:rPr>
              <a:t>AXVOLT Grid 1 KVA Computer Voltage stabilizer with Three Output Socket</a:t>
            </a:r>
            <a:br>
              <a:rPr lang="en-US" b="1" i="0" dirty="0">
                <a:solidFill>
                  <a:srgbClr val="002F36"/>
                </a:solidFill>
                <a:effectLst/>
                <a:latin typeface="Amazon Ember"/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61618-B946-C0ED-0189-CB66BA350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12" y="2525108"/>
            <a:ext cx="426657" cy="46125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1E7C4DF-4E3A-5474-594E-FD5104821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37" y="255188"/>
            <a:ext cx="2627593" cy="860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D7AD48-6D68-2172-E6A3-3574F893C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2" y="65068"/>
            <a:ext cx="2339967" cy="732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5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99">
        <p:fade/>
      </p:transition>
    </mc:Choice>
    <mc:Fallback>
      <p:transition spd="med" advTm="4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8293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5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63C66-901A-03AC-5CC0-6D81CCE83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460"/>
            <a:ext cx="6549792" cy="4351338"/>
          </a:xfr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D971B79-F377-1C21-13C3-506B99119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4" y="1612890"/>
            <a:ext cx="6221506" cy="3844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1607C-6E95-21E7-B257-2C702C82A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2" y="65068"/>
            <a:ext cx="2339967" cy="7328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64EC800-3F92-671F-461C-095F51D67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37" y="255188"/>
            <a:ext cx="2627593" cy="86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2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26">
        <p:fade/>
      </p:transition>
    </mc:Choice>
    <mc:Fallback>
      <p:transition spd="med" advTm="3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5FFD38-9691-CFE4-25ED-F4BDF02D6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39" y="685647"/>
            <a:ext cx="8518551" cy="5659278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332C16E-81D4-6D1E-AE1E-D9A618784062}"/>
              </a:ext>
            </a:extLst>
          </p:cNvPr>
          <p:cNvGrpSpPr/>
          <p:nvPr/>
        </p:nvGrpSpPr>
        <p:grpSpPr>
          <a:xfrm>
            <a:off x="638023" y="818153"/>
            <a:ext cx="3633459" cy="461251"/>
            <a:chOff x="721335" y="1195885"/>
            <a:chExt cx="3633459" cy="4612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AF7F6F4-3FAA-013C-3085-05D6624B3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35" y="1195885"/>
              <a:ext cx="426657" cy="46125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4FA964D-F408-0484-5F4A-C348AF60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6979" y="1293148"/>
              <a:ext cx="3177815" cy="26672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AD5A-2E55-F80B-174E-CA01AA30E0EE}"/>
              </a:ext>
            </a:extLst>
          </p:cNvPr>
          <p:cNvGrpSpPr/>
          <p:nvPr/>
        </p:nvGrpSpPr>
        <p:grpSpPr>
          <a:xfrm>
            <a:off x="638023" y="1384194"/>
            <a:ext cx="1973650" cy="461251"/>
            <a:chOff x="721336" y="1842525"/>
            <a:chExt cx="1973650" cy="4612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15B052-49A1-9365-6A8B-C49A2B9B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36" y="1842525"/>
              <a:ext cx="426657" cy="4612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1B5B59-E4B6-AFB6-6C34-8C4254043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7992" y="1897299"/>
              <a:ext cx="1546994" cy="28958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1A1E24-B059-0570-6C75-51312D0A2AF8}"/>
              </a:ext>
            </a:extLst>
          </p:cNvPr>
          <p:cNvGrpSpPr/>
          <p:nvPr/>
        </p:nvGrpSpPr>
        <p:grpSpPr>
          <a:xfrm>
            <a:off x="638023" y="1970679"/>
            <a:ext cx="3059134" cy="461251"/>
            <a:chOff x="740848" y="2525108"/>
            <a:chExt cx="3059134" cy="4612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4E30C7-017D-F79E-3389-7AC708D23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48" y="2525108"/>
              <a:ext cx="426657" cy="4612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60FFB9-BCC9-374E-25A0-A313E455C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7992" y="2639343"/>
              <a:ext cx="2651990" cy="28958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5AE475-B678-CB6F-E048-2469E9A98CA4}"/>
              </a:ext>
            </a:extLst>
          </p:cNvPr>
          <p:cNvGrpSpPr/>
          <p:nvPr/>
        </p:nvGrpSpPr>
        <p:grpSpPr>
          <a:xfrm>
            <a:off x="638023" y="3212630"/>
            <a:ext cx="2324201" cy="461251"/>
            <a:chOff x="740847" y="5218176"/>
            <a:chExt cx="2324201" cy="4612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8CA74C-3B02-5B14-772B-29CEB165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47" y="5218176"/>
              <a:ext cx="426657" cy="4612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632368-3ABE-7A9A-5CA8-5E8D9A68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7504" y="5293911"/>
              <a:ext cx="1897544" cy="30482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2E227A-446C-D967-2E32-2FB106B7B0D3}"/>
              </a:ext>
            </a:extLst>
          </p:cNvPr>
          <p:cNvGrpSpPr/>
          <p:nvPr/>
        </p:nvGrpSpPr>
        <p:grpSpPr>
          <a:xfrm>
            <a:off x="638023" y="3850925"/>
            <a:ext cx="3537741" cy="461251"/>
            <a:chOff x="740847" y="4470449"/>
            <a:chExt cx="3537741" cy="4612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ECA106-4B91-4B1C-130C-FB905461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47" y="4470449"/>
              <a:ext cx="426657" cy="4612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B29F559-95EA-A0C4-D1E5-EB00AB546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6979" y="4535593"/>
              <a:ext cx="3101609" cy="31244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260B13-1B50-C3CF-8EC5-816A244E4545}"/>
              </a:ext>
            </a:extLst>
          </p:cNvPr>
          <p:cNvGrpSpPr/>
          <p:nvPr/>
        </p:nvGrpSpPr>
        <p:grpSpPr>
          <a:xfrm>
            <a:off x="625450" y="4550111"/>
            <a:ext cx="3740074" cy="461251"/>
            <a:chOff x="721335" y="3871642"/>
            <a:chExt cx="3740074" cy="4612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0354D0-E7B3-726B-727C-B20784D6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35" y="3871642"/>
              <a:ext cx="426657" cy="4612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C281BE-BDE1-3D3F-D9A2-AE62F8486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60732" y="3909139"/>
              <a:ext cx="3200677" cy="29720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15C26D-878F-0447-202A-5E32E5B26EDC}"/>
              </a:ext>
            </a:extLst>
          </p:cNvPr>
          <p:cNvGrpSpPr/>
          <p:nvPr/>
        </p:nvGrpSpPr>
        <p:grpSpPr>
          <a:xfrm>
            <a:off x="638023" y="2588996"/>
            <a:ext cx="2333602" cy="461251"/>
            <a:chOff x="740847" y="3207691"/>
            <a:chExt cx="2333602" cy="4612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6D22AB-270B-2F56-9C6F-C369C74B8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47" y="3207691"/>
              <a:ext cx="426657" cy="46125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05EE56D-36AF-A907-2FA9-A7AE6E677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0732" y="3265155"/>
              <a:ext cx="1813717" cy="327688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17DAC46-CA8D-0C8C-CFD2-8AD7EB409D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249" y="5275775"/>
            <a:ext cx="4077053" cy="13336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7AA4BD-5973-34BB-26FE-119AEF2DE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2" y="5188406"/>
            <a:ext cx="426657" cy="461251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DFBD59A9-541F-7316-39B3-192407D2D0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37" y="255188"/>
            <a:ext cx="2627593" cy="8609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AB44A4-2C25-8D54-3282-A2BC38716D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" y="-5219"/>
            <a:ext cx="2339967" cy="732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52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241">
        <p:fade/>
      </p:transition>
    </mc:Choice>
    <mc:Fallback>
      <p:transition spd="med" advTm="192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78E220-1685-D47B-88A8-EFF1254E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60" y="1324432"/>
            <a:ext cx="7621279" cy="5063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192BB-01E1-7DD2-090E-80E0D51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004" y="655587"/>
            <a:ext cx="10515600" cy="1325563"/>
          </a:xfrm>
        </p:spPr>
        <p:txBody>
          <a:bodyPr/>
          <a:lstStyle/>
          <a:p>
            <a:r>
              <a:rPr lang="en-IN" b="1" dirty="0"/>
              <a:t>Dimensions of the Stabilizer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D3197A-A5CA-B3E0-FE54-6A30879FE0C8}"/>
              </a:ext>
            </a:extLst>
          </p:cNvPr>
          <p:cNvCxnSpPr/>
          <p:nvPr/>
        </p:nvCxnSpPr>
        <p:spPr>
          <a:xfrm>
            <a:off x="3048000" y="5298141"/>
            <a:ext cx="3612776" cy="8964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BA79B4-A473-D980-0BC2-F2C1D5D4E384}"/>
              </a:ext>
            </a:extLst>
          </p:cNvPr>
          <p:cNvCxnSpPr>
            <a:cxnSpLocks/>
          </p:cNvCxnSpPr>
          <p:nvPr/>
        </p:nvCxnSpPr>
        <p:spPr>
          <a:xfrm flipH="1">
            <a:off x="6660776" y="5172635"/>
            <a:ext cx="2483224" cy="10219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C127E7-D675-5F5E-844A-A592052235E9}"/>
              </a:ext>
            </a:extLst>
          </p:cNvPr>
          <p:cNvCxnSpPr>
            <a:cxnSpLocks/>
          </p:cNvCxnSpPr>
          <p:nvPr/>
        </p:nvCxnSpPr>
        <p:spPr>
          <a:xfrm flipV="1">
            <a:off x="9323161" y="2411506"/>
            <a:ext cx="32299" cy="27611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82DC0-C1DC-D355-3C39-57E7CA4AA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460" y="3559047"/>
            <a:ext cx="983065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ACA48D-54E7-4A5F-0F8A-A9EEB498A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7806">
            <a:off x="3886564" y="5765286"/>
            <a:ext cx="967824" cy="350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798B23-02FA-352E-9EC8-DD598D166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51192">
            <a:off x="7796351" y="5659192"/>
            <a:ext cx="998307" cy="358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7A1941-E9CC-7B51-B260-D5AA66095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" y="-5219"/>
            <a:ext cx="2339967" cy="732879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03C1822-47D6-2CA7-B667-AA1E8883E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37" y="255188"/>
            <a:ext cx="2627593" cy="8609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D9F69D-89BD-618B-9EB0-0EAE4E0C1F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03" y="925527"/>
            <a:ext cx="677913" cy="732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99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6">
        <p:fade/>
      </p:transition>
    </mc:Choice>
    <mc:Fallback>
      <p:transition spd="med" advTm="5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2B2FD5-43B5-3779-0715-C484CC84C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7" y="1488274"/>
            <a:ext cx="9095606" cy="435133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906C5B2-8D2D-10AB-E1EC-81321CCCB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37" y="255188"/>
            <a:ext cx="2627593" cy="8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3">
        <p:fade/>
      </p:transition>
    </mc:Choice>
    <mc:Fallback>
      <p:transition spd="med" advTm="128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4385B82-FCE8-DB3F-9EB5-E9909B9F1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231000"/>
            <a:ext cx="2897852" cy="949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61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59">
        <p:fade/>
      </p:transition>
    </mc:Choice>
    <mc:Fallback>
      <p:transition spd="med" advTm="2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0377 0.3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3.6|2.3|1.9|2|1.8|1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Widescreen</PresentationFormat>
  <Paragraphs>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Amazon Ember</vt:lpstr>
      <vt:lpstr>Arial</vt:lpstr>
      <vt:lpstr>Calibri</vt:lpstr>
      <vt:lpstr>Calibri Light</vt:lpstr>
      <vt:lpstr>Office Theme</vt:lpstr>
      <vt:lpstr>AXVOLT Grid 1 KVA Computer Voltage stabilizer with Three Output Socket </vt:lpstr>
      <vt:lpstr>PowerPoint Presentation</vt:lpstr>
      <vt:lpstr>PowerPoint Presentation</vt:lpstr>
      <vt:lpstr>Dimensions of the Stabilizer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AXVOLT Grid 1 KVA Computer Voltage stabilizer with Three Output Socket </dc:title>
  <dc:creator>Rakesh Patel</dc:creator>
  <cp:lastModifiedBy>Rakesh Patel</cp:lastModifiedBy>
  <cp:revision>1</cp:revision>
  <dcterms:created xsi:type="dcterms:W3CDTF">2023-01-25T09:50:31Z</dcterms:created>
  <dcterms:modified xsi:type="dcterms:W3CDTF">2023-01-25T09:57:08Z</dcterms:modified>
</cp:coreProperties>
</file>